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EB8AC-4841-4D3A-8588-C0C53C7E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17EA4C-3CEA-44E9-8439-3348D4ADE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90949-8BE8-4530-9B20-C7D14CF5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72994-A601-49FF-9E1C-AB0F3751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75EBB-9B60-475F-888B-5199EBFF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1366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8B0D-2B21-4837-9099-1450AA2C7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1DFC4-2AAA-4A2E-8D8E-0AE3B2000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F5F8A-BBAD-4977-A7F1-31D6CC8F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E7DDA-CBE8-4DAF-98C5-E0B17776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7897F-2DED-4AC9-98AD-662DCD94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3049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53B18-AD6E-4F76-A107-59DB0CA0D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855C0-F0A7-43F5-B7DE-2CD55D809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693F5-5660-48EA-A648-0D10FEA9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064C2-EC18-40FF-AB02-48F6CCC7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9EA3B-6D30-40FC-B451-7821FA05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2890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F2C4D-08FE-437B-A577-893E2114D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95C1-D70A-4737-9DC4-9645D2CF7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E2B8-EC79-45F4-B019-AC43DACC0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989B3-F271-44B6-9741-54EC5554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C5CAA-0095-4480-9371-D7DA1D1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7213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58BE-60EC-4C02-94F3-211580656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F0DFC-4B61-4501-BD09-23F5D7EE7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FD03B-C4A3-497A-BCD9-1B093684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1ADF4-1C2C-4E8E-A7C1-0FCB3C95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4B6AD-599C-465B-A511-385A4212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5906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589D-33CD-40D3-8CED-0E41DED3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656AF-0666-4086-A182-6B6A6C159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06A0D-424A-4747-8ED8-E193B69EC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12160-15CC-4D0B-BEFD-D2852F69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C1AF2-0C83-42FD-9D38-FD10AABF2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A6EB8C-8051-4436-BD81-E08B4F3A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2004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80D61-2474-4406-AAF3-F9D1166F5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C3957-8EE0-4E66-B912-A873E2DDA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A9906-1E4B-4E5A-BDEF-F39A537FC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8E9DEC-4ACC-4E77-8A7E-0059EFD4C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2D1D1-A7EA-40F6-A785-A536DAA10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E33897-1460-4268-A756-A0B4EA5F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47A70-99D9-4956-81CA-660C98F3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F96C88-6D83-45FC-B00A-328BDD8F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5993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0E782-EFCE-47AE-894E-32BB0C9A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4A219E-ACD8-4453-98C6-500CD6FD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5D5D6-B964-4AAE-9AF4-685C0CE8D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F21F39-AFED-4EA7-86B6-C99DDEC7B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8190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23E29-528A-419D-9ED2-F794CBB7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D5E82-38F4-4992-BAD4-3957188F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1A673-4436-4D3C-A2E7-D920E48B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1625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AD8D-94BE-4FC9-9BC5-12703A7CB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ED605-1975-4E72-BDA2-9935A438D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D1B36-5E14-4A10-877E-32B8D3831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0C3B8-8240-493D-A4CF-F1D5FDC7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2484F-281D-4C53-8515-A7BC827C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83240-9FC9-45F4-956B-9B98CA9E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97395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8F26-3696-4638-B288-46B054C4E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D61FFD-DA99-4B3E-B5E8-2E9C6A728C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F8E9F-BE03-4980-8818-B9EFF29DB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32DFE-2369-40D1-8F3A-D9D2FB87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4745-3AF5-4FA3-94CF-2DED48A4F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9F273-9B75-477C-A1D4-749582101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5537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29EC3-EE5D-4F6E-A85A-AAD7B9987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6C6DD-2330-436A-AF84-4F7A5F49F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DC8CB-2C57-428D-9BE0-FDD9318AFB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74173-AFA3-4953-8A4E-98625F675FC6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B8D1C-E7C4-4B30-9B1C-1B7582704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CA293-F1D6-40AA-A698-7ECB34B8F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94ECF-E547-4932-9357-2F10040A78E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4012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viantart.com/overstone/art/Living-Room-34510970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iving room filled with furniture and a flat screen tv&#10;&#10;Description automatically generated">
            <a:extLst>
              <a:ext uri="{FF2B5EF4-FFF2-40B4-BE49-F238E27FC236}">
                <a16:creationId xmlns:a16="http://schemas.microsoft.com/office/drawing/2014/main" id="{DC3534C1-138C-4766-90A5-C98E6AE92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144858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625AC3-17EE-4A2E-B8EB-855146E5FF56}"/>
              </a:ext>
            </a:extLst>
          </p:cNvPr>
          <p:cNvSpPr txBox="1"/>
          <p:nvPr/>
        </p:nvSpPr>
        <p:spPr>
          <a:xfrm>
            <a:off x="743414" y="6858000"/>
            <a:ext cx="107051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900" dirty="0" err="1">
                <a:hlinkClick r:id="rId3" tooltip="https://www.deviantart.com/overstone/art/Living-Room-345109700"/>
              </a:rPr>
              <a:t>This</a:t>
            </a:r>
            <a:r>
              <a:rPr lang="es-US" sz="900" dirty="0">
                <a:hlinkClick r:id="rId3" tooltip="https://www.deviantart.com/overstone/art/Living-Room-345109700"/>
              </a:rPr>
              <a:t> </a:t>
            </a:r>
            <a:r>
              <a:rPr lang="es-US" sz="900" dirty="0" err="1">
                <a:hlinkClick r:id="rId3" tooltip="https://www.deviantart.com/overstone/art/Living-Room-345109700"/>
              </a:rPr>
              <a:t>Photo</a:t>
            </a:r>
            <a:r>
              <a:rPr lang="es-US" sz="900" dirty="0"/>
              <a:t> </a:t>
            </a:r>
            <a:r>
              <a:rPr lang="es-US" sz="900" dirty="0" err="1"/>
              <a:t>by</a:t>
            </a:r>
            <a:r>
              <a:rPr lang="es-US" sz="900" dirty="0"/>
              <a:t> </a:t>
            </a:r>
            <a:r>
              <a:rPr lang="es-US" sz="900" dirty="0" err="1"/>
              <a:t>Unknown</a:t>
            </a:r>
            <a:r>
              <a:rPr lang="es-US" sz="900" dirty="0"/>
              <a:t> </a:t>
            </a:r>
            <a:r>
              <a:rPr lang="es-US" sz="900" dirty="0" err="1"/>
              <a:t>Author</a:t>
            </a:r>
            <a:r>
              <a:rPr lang="es-US" sz="900" dirty="0"/>
              <a:t> </a:t>
            </a:r>
            <a:r>
              <a:rPr lang="es-US" sz="900" dirty="0" err="1"/>
              <a:t>is</a:t>
            </a:r>
            <a:r>
              <a:rPr lang="es-US" sz="900" dirty="0"/>
              <a:t> </a:t>
            </a:r>
            <a:r>
              <a:rPr lang="es-US" sz="900" dirty="0" err="1"/>
              <a:t>licensed</a:t>
            </a:r>
            <a:r>
              <a:rPr lang="es-US" sz="900" dirty="0"/>
              <a:t> </a:t>
            </a:r>
            <a:r>
              <a:rPr lang="es-US" sz="900" dirty="0" err="1"/>
              <a:t>under</a:t>
            </a:r>
            <a:r>
              <a:rPr lang="es-US" sz="900" dirty="0"/>
              <a:t> </a:t>
            </a:r>
            <a:r>
              <a:rPr lang="es-US" sz="900" dirty="0">
                <a:hlinkClick r:id="rId4" tooltip="https://creativecommons.org/licenses/by-nc-nd/3.0/"/>
              </a:rPr>
              <a:t>CC BY-NC-ND</a:t>
            </a:r>
            <a:endParaRPr lang="es-US" sz="9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2375A2-D1D8-4712-9115-CCE8C8C25EF7}"/>
              </a:ext>
            </a:extLst>
          </p:cNvPr>
          <p:cNvSpPr txBox="1"/>
          <p:nvPr/>
        </p:nvSpPr>
        <p:spPr>
          <a:xfrm>
            <a:off x="278295" y="254442"/>
            <a:ext cx="1091714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993300"/>
                </a:solidFill>
              </a:rPr>
              <a:t>FIRST SPANISH ASSEMBLY OF GOD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“ </a:t>
            </a:r>
            <a:r>
              <a:rPr lang="en-US" sz="4800" u="sng" dirty="0">
                <a:solidFill>
                  <a:schemeClr val="bg1"/>
                </a:solidFill>
              </a:rPr>
              <a:t>VISION CELESTIAL </a:t>
            </a:r>
            <a:r>
              <a:rPr lang="en-US" sz="4800" dirty="0">
                <a:solidFill>
                  <a:schemeClr val="bg1"/>
                </a:solidFill>
              </a:rPr>
              <a:t>“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VIGILIA DE MUJERES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VIERNES 10 DE JULIO - 7:00 – 11:00 P.M.</a:t>
            </a:r>
          </a:p>
          <a:p>
            <a:r>
              <a:rPr lang="en-US" sz="4800" dirty="0">
                <a:solidFill>
                  <a:schemeClr val="bg1"/>
                </a:solidFill>
              </a:rPr>
              <a:t>TEMAS:  “ UNA MUJER DE PODER “</a:t>
            </a:r>
          </a:p>
          <a:p>
            <a:r>
              <a:rPr lang="en-US" sz="4800" dirty="0">
                <a:solidFill>
                  <a:schemeClr val="bg1"/>
                </a:solidFill>
              </a:rPr>
              <a:t>                “ UNA MUJER PERSISTENTE “</a:t>
            </a:r>
          </a:p>
          <a:p>
            <a:r>
              <a:rPr lang="en-US" sz="4800" dirty="0">
                <a:solidFill>
                  <a:schemeClr val="bg1"/>
                </a:solidFill>
              </a:rPr>
              <a:t>       “ BUSCANDO TU LUGAR EN EL REINO “</a:t>
            </a:r>
          </a:p>
          <a:p>
            <a:endParaRPr lang="es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99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First Spanish Assembly of God Vision Celestial</dc:creator>
  <cp:lastModifiedBy>First Spanish Assembly of God Vision Celestial</cp:lastModifiedBy>
  <cp:revision>6</cp:revision>
  <dcterms:created xsi:type="dcterms:W3CDTF">2020-07-07T22:42:12Z</dcterms:created>
  <dcterms:modified xsi:type="dcterms:W3CDTF">2020-07-07T22:59:31Z</dcterms:modified>
</cp:coreProperties>
</file>